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9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83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and white background&#10;&#10;AI-generated content may be incorrect.">
            <a:extLst>
              <a:ext uri="{FF2B5EF4-FFF2-40B4-BE49-F238E27FC236}">
                <a16:creationId xmlns:a16="http://schemas.microsoft.com/office/drawing/2014/main" id="{ECDA824B-2973-08CC-4202-82B74AF29D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38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839B15D-D6FD-6DD4-42EC-FD2FC59679B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4313" y="3066035"/>
            <a:ext cx="11824826" cy="1153540"/>
          </a:xfrm>
        </p:spPr>
        <p:txBody>
          <a:bodyPr anchor="ctr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3C279-914E-0EAD-116F-3CC43EC91ED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14311" y="4373119"/>
            <a:ext cx="11824826" cy="574676"/>
          </a:xfrm>
        </p:spPr>
        <p:txBody>
          <a:bodyPr anchor="ctr" anchorCtr="0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F8A43-CDBB-8195-E187-849BB1068C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5721351"/>
            <a:ext cx="2743200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0CAB3FAD-5BB8-4BB1-A77A-E50EB2648DB8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0BE0DBF-AA3F-B585-4B08-96BB41380D70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14311" y="5101339"/>
            <a:ext cx="11824825" cy="36512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Affiliations</a:t>
            </a:r>
          </a:p>
        </p:txBody>
      </p:sp>
      <p:pic>
        <p:nvPicPr>
          <p:cNvPr id="9" name="Picture 8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96D54D19-13E7-C018-EEB0-38375F7A795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75" y="256142"/>
            <a:ext cx="11848289" cy="265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21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FC98E-910D-C64A-07BD-1451CBE27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0050-A49C-1282-866D-4C9EC9ECB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7AF88C-E500-7147-8A03-637A3ADE1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D7FE7-7C25-AFE0-0A1C-B89267A29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3FAD-5BB8-4BB1-A77A-E50EB2648DB8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B4FE40-13BC-B780-D15B-B0CF6E93E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B38059-0AA0-A834-FF36-8984F039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832-1510-4D75-8DAE-3579BE69E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14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2CC7-B134-267C-E7BF-D181EDA1C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CA7EB7-355E-AE84-31E5-D041CDC964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9E3E2-0728-21B4-624B-658FCB0AC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A96C3-EE8D-F98E-E171-BD20F02E3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3FAD-5BB8-4BB1-A77A-E50EB2648DB8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0261A3-3687-B798-20C4-119DA18E2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60EC3-6644-A291-18AA-027BE5854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832-1510-4D75-8DAE-3579BE69E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07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32D6C-8FEE-3940-3F39-B4E318FBC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891543-F743-63F2-8F2C-FFDB0CA107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1BD00-464B-4B6A-4439-1BD29DB27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3FAD-5BB8-4BB1-A77A-E50EB2648DB8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A0188-4CBC-0CF7-3F3A-AFD1BF572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779FC-54B5-0765-E3E1-9F669E7DF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832-1510-4D75-8DAE-3579BE69E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4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4A69B-9BD5-3BB5-1FF0-AFB7D4FBE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BD11F8-7F01-0BC3-39D0-89A07BB3D6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0D286-F2FC-07A0-22F2-1B0503FE6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3FAD-5BB8-4BB1-A77A-E50EB2648DB8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2B549-8B68-1E60-F66C-6F6C8249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67775-676B-8C88-FDD3-4FE7CB0AE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832-1510-4D75-8DAE-3579BE69E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1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ist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background&#10;&#10;AI-generated content may be incorrect.">
            <a:extLst>
              <a:ext uri="{FF2B5EF4-FFF2-40B4-BE49-F238E27FC236}">
                <a16:creationId xmlns:a16="http://schemas.microsoft.com/office/drawing/2014/main" id="{5148F529-45EB-6DE8-1114-A1F74B0938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38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764C98-FF24-C577-C0BE-0C04F126CA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3829" y="365125"/>
            <a:ext cx="11495314" cy="777431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List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03259-75DF-5A00-D146-36EDE0399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829" y="1507681"/>
            <a:ext cx="11495314" cy="4022262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3251C-851D-174E-5BB7-68437C5AD1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2857" y="582986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CAB3FAD-5BB8-4BB1-A77A-E50EB2648DB8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F07F1-E5A8-3D3C-1A2A-510F0F4CC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8500" y="5829862"/>
            <a:ext cx="5689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15EF2-7E46-9EE5-DBD9-3704A2B1E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943" y="582986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658F832-1510-4D75-8DAE-3579BE69E3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9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background&#10;&#10;AI-generated content may be incorrect.">
            <a:extLst>
              <a:ext uri="{FF2B5EF4-FFF2-40B4-BE49-F238E27FC236}">
                <a16:creationId xmlns:a16="http://schemas.microsoft.com/office/drawing/2014/main" id="{F34EDA83-FACF-5A12-1468-353423A24E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38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764C98-FF24-C577-C0BE-0C04F126CA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3829" y="1863725"/>
            <a:ext cx="11495314" cy="77743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3251C-851D-174E-5BB7-68437C5AD1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2857" y="582986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AB3FAD-5BB8-4BB1-A77A-E50EB2648DB8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F07F1-E5A8-3D3C-1A2A-510F0F4CC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8500" y="5829862"/>
            <a:ext cx="5689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15EF2-7E46-9EE5-DBD9-3704A2B1E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943" y="582986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58F832-1510-4D75-8DAE-3579BE69E3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86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and blue rectangle&#10;&#10;AI-generated content may be incorrect.">
            <a:extLst>
              <a:ext uri="{FF2B5EF4-FFF2-40B4-BE49-F238E27FC236}">
                <a16:creationId xmlns:a16="http://schemas.microsoft.com/office/drawing/2014/main" id="{D0F3F8FE-018D-6B8E-AA35-20D8072348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16"/>
            <a:ext cx="12191999" cy="68600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764C98-FF24-C577-C0BE-0C04F126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655637"/>
            <a:ext cx="11379200" cy="700088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03259-75DF-5A00-D146-36EDE0399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1574800"/>
            <a:ext cx="11379200" cy="460216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3251C-851D-174E-5BB7-68437C5AD1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1" y="6356350"/>
            <a:ext cx="1333499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CAB3FAD-5BB8-4BB1-A77A-E50EB2648DB8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F07F1-E5A8-3D3C-1A2A-510F0F4CC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3901" y="6356350"/>
            <a:ext cx="8445500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15EF2-7E46-9EE5-DBD9-3704A2B1E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29900" y="6356350"/>
            <a:ext cx="1193800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658F832-1510-4D75-8DAE-3579BE69E3C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A white text on a black background&#10;&#10;AI-generated content may be incorrect.">
            <a:extLst>
              <a:ext uri="{FF2B5EF4-FFF2-40B4-BE49-F238E27FC236}">
                <a16:creationId xmlns:a16="http://schemas.microsoft.com/office/drawing/2014/main" id="{30FF9F65-1783-F532-78D4-434FA796338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8084" y="73404"/>
            <a:ext cx="3402766" cy="4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77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3C394-7757-0892-D56C-24A992145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EE545-5123-FD81-7CD4-D1E372F7B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22D01-2D3D-8875-2997-83136B147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3FAD-5BB8-4BB1-A77A-E50EB2648DB8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A240A-1342-F9D3-B30F-B5C77CE64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92323-442C-FE4D-4FFE-7E469E39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832-1510-4D75-8DAE-3579BE69E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7021F-A90C-0844-68FF-7C56A0729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41CE7-7046-73A6-3850-4C4F99C764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08F63A-E6AC-7EAA-64A8-B7197C3D7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83D4D-E9FF-8EE7-C235-934547443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3FAD-5BB8-4BB1-A77A-E50EB2648DB8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94B11-7560-4FD7-88FB-FC514F030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EA276-0E98-E6B8-6037-F93F664AE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832-1510-4D75-8DAE-3579BE69E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31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2ABE-A2E8-D0A0-2E64-0D79558FF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54D70-B60D-8458-0326-FC9F625DD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1DFED1-04AA-42EC-3080-D36147CC9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F11AA6-92CA-9A25-B70E-73BC10F622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55F4F2-8AD6-3238-648F-B9CF6F166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8A71E0-699E-C1CA-9909-17477BC76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3FAD-5BB8-4BB1-A77A-E50EB2648DB8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8F93F4-C651-CEC1-75B1-BDE7CA7D2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CBFF29-EAB9-E994-6E6C-04A0577F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832-1510-4D75-8DAE-3579BE69E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7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D60C8-1195-3337-6F88-2FE5417F7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901825-079B-9ABF-BF29-4BD10260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3FAD-5BB8-4BB1-A77A-E50EB2648DB8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37E08D-1E46-2CFB-F6FD-34D529E33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AF747A-CC84-CD8F-BDA9-BA038BC8B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832-1510-4D75-8DAE-3579BE69E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6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E9819B-5A12-57D4-BC83-72D49A7DE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3FAD-5BB8-4BB1-A77A-E50EB2648DB8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F1DBB-D387-766C-CCA6-0A16E11C4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3C31A8-2B56-E8DA-F269-5002371AF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832-1510-4D75-8DAE-3579BE69E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4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7CB7AF-C2EF-ECC9-4397-3F3D9A7B7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1C1EA-28CF-0CFB-0DB5-A531F82A5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C64E6-7714-7425-D3F1-D0F5ACA9AC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AB3FAD-5BB8-4BB1-A77A-E50EB2648DB8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36EE0-01B4-4AD4-5193-E3AB03404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586CB-167C-69F1-02A6-4C2639A0C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58F832-1510-4D75-8DAE-3579BE69E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5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41B29-E16B-44E0-CB04-76DED06B43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6986B2-2A4F-23FD-8722-DFAF00DACB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34472A-83F5-43BE-7300-89081B38F30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89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E503-0FFC-079B-0987-50D7236C2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88CB1-0C85-6DA4-A8E5-F235D9FFB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6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7508C-7155-0405-84CF-ED8F69EEE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06A2E-76C1-0269-CCB2-2BF0F3E8A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AE743-E855-54F0-06F1-92DE20201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90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7E1AD-C161-114D-948B-9FDB3A26D9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3405F-B92C-71D1-E02E-89216EA01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B267A-F7A4-FE28-505E-488EBBDF0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65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BE7B0-8F26-FF9E-43F6-0DC96BC0D9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68C3C-AD05-021A-66CC-3B635E8BE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A30F0-5595-3166-2388-376D7F7BD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81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FD39D3-5169-25C8-B634-6EACD3C3D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93299-B6D0-C15D-E8E4-55B16A6AE1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Thanks for your attention!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D8B25F-2FC9-6314-04CD-437435433D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179539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</Words>
  <Application>Microsoft Office PowerPoint</Application>
  <PresentationFormat>Widescreen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Marco Martino  Rosso</dc:creator>
  <cp:lastModifiedBy>Marco Martino  Rosso</cp:lastModifiedBy>
  <cp:revision>3</cp:revision>
  <dcterms:created xsi:type="dcterms:W3CDTF">2025-07-30T22:17:51Z</dcterms:created>
  <dcterms:modified xsi:type="dcterms:W3CDTF">2025-07-30T22:34:45Z</dcterms:modified>
</cp:coreProperties>
</file>